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63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71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7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30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8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34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43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50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33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77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76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DA4B-0001-4BEE-9F5D-75C50241C396}" type="datetimeFigureOut">
              <a:rPr lang="it-IT" smtClean="0"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E2D4-C02A-4139-B77C-9499BFF4D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7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23005"/>
          <a:stretch/>
        </p:blipFill>
        <p:spPr>
          <a:xfrm>
            <a:off x="1365159" y="171362"/>
            <a:ext cx="9440215" cy="65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91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Vicepresidenza</cp:lastModifiedBy>
  <cp:revision>2</cp:revision>
  <dcterms:created xsi:type="dcterms:W3CDTF">2021-11-14T16:22:58Z</dcterms:created>
  <dcterms:modified xsi:type="dcterms:W3CDTF">2021-11-19T10:04:03Z</dcterms:modified>
</cp:coreProperties>
</file>